
<file path=[Content_Types].xml><?xml version="1.0" encoding="utf-8"?>
<Types xmlns="http://schemas.openxmlformats.org/package/2006/content-types">
  <Default Extension="gif" ContentType="image/gif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2" r:id="rId2"/>
  </p:sldIdLst>
  <p:sldSz cx="6858000" cy="9144000" type="screen4x3"/>
  <p:notesSz cx="6742113" cy="987425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84DC687-BE86-4C9F-9A14-679298288A5B}" v="3" dt="2024-02-13T11:04:16.2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8" autoAdjust="0"/>
    <p:restoredTop sz="94678" autoAdjust="0"/>
  </p:normalViewPr>
  <p:slideViewPr>
    <p:cSldViewPr>
      <p:cViewPr>
        <p:scale>
          <a:sx n="92" d="100"/>
          <a:sy n="92" d="100"/>
        </p:scale>
        <p:origin x="1196" y="-172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ünther Kussmann" userId="a46d43b110079d23" providerId="LiveId" clId="{884DC687-BE86-4C9F-9A14-679298288A5B}"/>
    <pc:docChg chg="undo custSel modSld modNotesMaster">
      <pc:chgData name="Günther Kussmann" userId="a46d43b110079d23" providerId="LiveId" clId="{884DC687-BE86-4C9F-9A14-679298288A5B}" dt="2024-02-13T11:07:19.024" v="138" actId="20577"/>
      <pc:docMkLst>
        <pc:docMk/>
      </pc:docMkLst>
      <pc:sldChg chg="modSp mod">
        <pc:chgData name="Günther Kussmann" userId="a46d43b110079d23" providerId="LiveId" clId="{884DC687-BE86-4C9F-9A14-679298288A5B}" dt="2024-02-13T11:07:19.024" v="138" actId="20577"/>
        <pc:sldMkLst>
          <pc:docMk/>
          <pc:sldMk cId="1436734295" sldId="262"/>
        </pc:sldMkLst>
        <pc:spChg chg="mod">
          <ac:chgData name="Günther Kussmann" userId="a46d43b110079d23" providerId="LiveId" clId="{884DC687-BE86-4C9F-9A14-679298288A5B}" dt="2024-02-13T10:48:45.141" v="6" actId="404"/>
          <ac:spMkLst>
            <pc:docMk/>
            <pc:sldMk cId="1436734295" sldId="262"/>
            <ac:spMk id="14337" creationId="{00000000-0000-0000-0000-000000000000}"/>
          </ac:spMkLst>
        </pc:spChg>
        <pc:spChg chg="mod">
          <ac:chgData name="Günther Kussmann" userId="a46d43b110079d23" providerId="LiveId" clId="{884DC687-BE86-4C9F-9A14-679298288A5B}" dt="2024-02-13T11:07:19.024" v="138" actId="20577"/>
          <ac:spMkLst>
            <pc:docMk/>
            <pc:sldMk cId="1436734295" sldId="262"/>
            <ac:spMk id="14339" creationId="{00000000-0000-0000-0000-000000000000}"/>
          </ac:spMkLst>
        </pc:spChg>
        <pc:spChg chg="mod">
          <ac:chgData name="Günther Kussmann" userId="a46d43b110079d23" providerId="LiveId" clId="{884DC687-BE86-4C9F-9A14-679298288A5B}" dt="2024-02-13T11:06:10.748" v="135" actId="1076"/>
          <ac:spMkLst>
            <pc:docMk/>
            <pc:sldMk cId="1436734295" sldId="262"/>
            <ac:spMk id="14342" creationId="{00000000-0000-0000-0000-000000000000}"/>
          </ac:spMkLst>
        </pc:spChg>
        <pc:picChg chg="mod">
          <ac:chgData name="Günther Kussmann" userId="a46d43b110079d23" providerId="LiveId" clId="{884DC687-BE86-4C9F-9A14-679298288A5B}" dt="2024-02-13T10:48:14.862" v="4" actId="1076"/>
          <ac:picMkLst>
            <pc:docMk/>
            <pc:sldMk cId="1436734295" sldId="262"/>
            <ac:picMk id="1026" creationId="{00000000-0000-0000-0000-000000000000}"/>
          </ac:picMkLst>
        </pc:picChg>
        <pc:picChg chg="mod">
          <ac:chgData name="Günther Kussmann" userId="a46d43b110079d23" providerId="LiveId" clId="{884DC687-BE86-4C9F-9A14-679298288A5B}" dt="2024-02-13T10:48:09.188" v="3" actId="1076"/>
          <ac:picMkLst>
            <pc:docMk/>
            <pc:sldMk cId="1436734295" sldId="262"/>
            <ac:picMk id="1027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0886" cy="494266"/>
          </a:xfrm>
          <a:prstGeom prst="rect">
            <a:avLst/>
          </a:prstGeom>
        </p:spPr>
        <p:txBody>
          <a:bodyPr vert="horz" lIns="91540" tIns="45771" rIns="91540" bIns="4577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AT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19622" y="0"/>
            <a:ext cx="2920886" cy="494266"/>
          </a:xfrm>
          <a:prstGeom prst="rect">
            <a:avLst/>
          </a:prstGeom>
        </p:spPr>
        <p:txBody>
          <a:bodyPr vert="horz" lIns="91540" tIns="45771" rIns="91540" bIns="4577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8261619-832D-4FA9-9EDB-0FADC838B097}" type="datetimeFigureOut">
              <a:rPr lang="de-AT"/>
              <a:pPr>
                <a:defRPr/>
              </a:pPr>
              <a:t>13.02.2024</a:t>
            </a:fld>
            <a:endParaRPr lang="de-AT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982788" y="741363"/>
            <a:ext cx="2776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40" tIns="45771" rIns="91540" bIns="45771" rtlCol="0" anchor="ctr"/>
          <a:lstStyle/>
          <a:p>
            <a:pPr lvl="0"/>
            <a:endParaRPr lang="de-AT" noProof="0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4051" y="4689994"/>
            <a:ext cx="5394012" cy="4443649"/>
          </a:xfrm>
          <a:prstGeom prst="rect">
            <a:avLst/>
          </a:prstGeom>
        </p:spPr>
        <p:txBody>
          <a:bodyPr vert="horz" lIns="91540" tIns="45771" rIns="91540" bIns="45771" rtlCol="0"/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AT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8407"/>
            <a:ext cx="2920886" cy="494265"/>
          </a:xfrm>
          <a:prstGeom prst="rect">
            <a:avLst/>
          </a:prstGeom>
        </p:spPr>
        <p:txBody>
          <a:bodyPr vert="horz" lIns="91540" tIns="45771" rIns="91540" bIns="4577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AT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19622" y="9378407"/>
            <a:ext cx="2920886" cy="494265"/>
          </a:xfrm>
          <a:prstGeom prst="rect">
            <a:avLst/>
          </a:prstGeom>
        </p:spPr>
        <p:txBody>
          <a:bodyPr vert="horz" lIns="91540" tIns="45771" rIns="91540" bIns="4577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3C1844E-4C2D-47EF-A620-8ECDB53D76ED}" type="slidenum">
              <a:rPr lang="de-AT"/>
              <a:pPr>
                <a:defRPr/>
              </a:pPr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891688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AT" dirty="0"/>
          </a:p>
        </p:txBody>
      </p:sp>
      <p:sp>
        <p:nvSpPr>
          <p:cNvPr id="15363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A531164-3E00-4D3C-B61D-8C0C2DA21D2B}" type="slidenum">
              <a:rPr lang="de-AT">
                <a:solidFill>
                  <a:prstClr val="black"/>
                </a:solidFill>
              </a:rPr>
              <a:pPr/>
              <a:t>1</a:t>
            </a:fld>
            <a:endParaRPr lang="de-AT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215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D22A4-C5DC-48D9-86D3-0ED2C12E6CFA}" type="datetimeFigureOut">
              <a:rPr lang="de-AT"/>
              <a:pPr>
                <a:defRPr/>
              </a:pPr>
              <a:t>13.02.2024</a:t>
            </a:fld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04A332-2B7F-484C-A72C-3B216D769484}" type="slidenum">
              <a:rPr lang="de-AT"/>
              <a:pPr>
                <a:defRPr/>
              </a:pPr>
              <a:t>‹Nr.›</a:t>
            </a:fld>
            <a:endParaRPr lang="de-AT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9137C-6E6B-4036-9268-4C7F0ADE4477}" type="datetimeFigureOut">
              <a:rPr lang="de-AT"/>
              <a:pPr>
                <a:defRPr/>
              </a:pPr>
              <a:t>13.02.2024</a:t>
            </a:fld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8180B-EA1F-4BDB-93E8-E955DA31D537}" type="slidenum">
              <a:rPr lang="de-AT"/>
              <a:pPr>
                <a:defRPr/>
              </a:pPr>
              <a:t>‹Nr.›</a:t>
            </a:fld>
            <a:endParaRPr lang="de-A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E5F71-AB52-45DF-9E95-E611F85F59EF}" type="datetimeFigureOut">
              <a:rPr lang="de-AT"/>
              <a:pPr>
                <a:defRPr/>
              </a:pPr>
              <a:t>13.02.2024</a:t>
            </a:fld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00224-D916-42E9-842E-2E3FAF3FCB7A}" type="slidenum">
              <a:rPr lang="de-AT"/>
              <a:pPr>
                <a:defRPr/>
              </a:pPr>
              <a:t>‹Nr.›</a:t>
            </a:fld>
            <a:endParaRPr lang="de-A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37AA57-3552-47FD-9D1C-96F7C9BB5F85}" type="datetimeFigureOut">
              <a:rPr lang="de-AT"/>
              <a:pPr>
                <a:defRPr/>
              </a:pPr>
              <a:t>13.02.2024</a:t>
            </a:fld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60F54-272C-4415-8EF4-E082EEE2608A}" type="slidenum">
              <a:rPr lang="de-AT"/>
              <a:pPr>
                <a:defRPr/>
              </a:pPr>
              <a:t>‹Nr.›</a:t>
            </a:fld>
            <a:endParaRPr lang="de-A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C6351-4FFB-4D26-ADDA-1589146E054A}" type="datetimeFigureOut">
              <a:rPr lang="de-AT"/>
              <a:pPr>
                <a:defRPr/>
              </a:pPr>
              <a:t>13.02.2024</a:t>
            </a:fld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58B3A-1BFA-4351-A984-9715685374E0}" type="slidenum">
              <a:rPr lang="de-AT"/>
              <a:pPr>
                <a:defRPr/>
              </a:pPr>
              <a:t>‹Nr.›</a:t>
            </a:fld>
            <a:endParaRPr lang="de-AT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FE99E-E86C-4044-9632-63D9F8BB4000}" type="datetimeFigureOut">
              <a:rPr lang="de-AT"/>
              <a:pPr>
                <a:defRPr/>
              </a:pPr>
              <a:t>13.02.2024</a:t>
            </a:fld>
            <a:endParaRPr lang="de-AT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dirty="0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58D3A8-7057-4C78-A938-73A64125E395}" type="slidenum">
              <a:rPr lang="de-AT"/>
              <a:pPr>
                <a:defRPr/>
              </a:pPr>
              <a:t>‹Nr.›</a:t>
            </a:fld>
            <a:endParaRPr lang="de-A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94EF0-E74F-43F1-95E3-50BABC037A9E}" type="datetimeFigureOut">
              <a:rPr lang="de-AT"/>
              <a:pPr>
                <a:defRPr/>
              </a:pPr>
              <a:t>13.02.2024</a:t>
            </a:fld>
            <a:endParaRPr lang="de-AT" dirty="0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F901F-3E59-43A5-B4D1-C8F7D2E8EBA0}" type="slidenum">
              <a:rPr lang="de-AT"/>
              <a:pPr>
                <a:defRPr/>
              </a:pPr>
              <a:t>‹Nr.›</a:t>
            </a:fld>
            <a:endParaRPr lang="de-AT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17B2A-9581-43B7-8B48-02A2968C482E}" type="datetimeFigureOut">
              <a:rPr lang="de-AT"/>
              <a:pPr>
                <a:defRPr/>
              </a:pPr>
              <a:t>13.02.2024</a:t>
            </a:fld>
            <a:endParaRPr lang="de-AT" dirty="0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dirty="0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7CCAFF-31A5-4BBD-92F8-B7D1C7C2F34C}" type="slidenum">
              <a:rPr lang="de-AT"/>
              <a:pPr>
                <a:defRPr/>
              </a:pPr>
              <a:t>‹Nr.›</a:t>
            </a:fld>
            <a:endParaRPr lang="de-A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5B816F-13C7-4A7D-9206-A5BAD6AB624C}" type="datetimeFigureOut">
              <a:rPr lang="de-AT"/>
              <a:pPr>
                <a:defRPr/>
              </a:pPr>
              <a:t>13.02.2024</a:t>
            </a:fld>
            <a:endParaRPr lang="de-AT" dirty="0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dirty="0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9A5115-372D-4F6E-B7F3-C4F937F8E590}" type="slidenum">
              <a:rPr lang="de-AT"/>
              <a:pPr>
                <a:defRPr/>
              </a:pPr>
              <a:t>‹Nr.›</a:t>
            </a:fld>
            <a:endParaRPr lang="de-A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2702F-71F2-4B92-9F42-A7AD48B4F6CE}" type="datetimeFigureOut">
              <a:rPr lang="de-AT"/>
              <a:pPr>
                <a:defRPr/>
              </a:pPr>
              <a:t>13.02.2024</a:t>
            </a:fld>
            <a:endParaRPr lang="de-AT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dirty="0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A6123-5EA9-43D7-AE2E-5F273923E0DE}" type="slidenum">
              <a:rPr lang="de-AT"/>
              <a:pPr>
                <a:defRPr/>
              </a:pPr>
              <a:t>‹Nr.›</a:t>
            </a:fld>
            <a:endParaRPr lang="de-AT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27D09-C978-4F73-B6E1-EAEE4BCBEC9B}" type="datetimeFigureOut">
              <a:rPr lang="de-AT"/>
              <a:pPr>
                <a:defRPr/>
              </a:pPr>
              <a:t>13.02.2024</a:t>
            </a:fld>
            <a:endParaRPr lang="de-AT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dirty="0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EBF3E-A188-4F6B-87F7-E17DBE6E6568}" type="slidenum">
              <a:rPr lang="de-AT"/>
              <a:pPr>
                <a:defRPr/>
              </a:pPr>
              <a:t>‹Nr.›</a:t>
            </a:fld>
            <a:endParaRPr lang="de-A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C525615-EF7F-4D00-819E-71B3C80589C7}" type="datetimeFigureOut">
              <a:rPr lang="de-AT"/>
              <a:pPr>
                <a:defRPr/>
              </a:pPr>
              <a:t>13.02.2024</a:t>
            </a:fld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7CD4B87-0EE8-401C-9F25-32DA5FA695AE}" type="slidenum">
              <a:rPr lang="de-AT"/>
              <a:pPr>
                <a:defRPr/>
              </a:pPr>
              <a:t>‹Nr.›</a:t>
            </a:fld>
            <a:endParaRPr lang="de-A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el 3"/>
          <p:cNvSpPr>
            <a:spLocks noGrp="1"/>
          </p:cNvSpPr>
          <p:nvPr>
            <p:ph type="title"/>
          </p:nvPr>
        </p:nvSpPr>
        <p:spPr>
          <a:xfrm>
            <a:off x="908879" y="1052132"/>
            <a:ext cx="5453063" cy="1440011"/>
          </a:xfrm>
        </p:spPr>
        <p:txBody>
          <a:bodyPr/>
          <a:lstStyle/>
          <a:p>
            <a:r>
              <a:rPr lang="de-AT" sz="3200" b="1" dirty="0"/>
              <a:t>2 x Tagesausflug</a:t>
            </a:r>
            <a:br>
              <a:rPr lang="de-AT" sz="3600" b="1" dirty="0"/>
            </a:br>
            <a:r>
              <a:rPr lang="de-AT" sz="3200" b="1" dirty="0"/>
              <a:t>Mosonmagyaróvar (Ungarn)</a:t>
            </a:r>
            <a:br>
              <a:rPr lang="de-AT" sz="3200" b="1" dirty="0"/>
            </a:br>
            <a:r>
              <a:rPr lang="de-AT" sz="2400" b="1" dirty="0"/>
              <a:t>„Wellness-Tag“</a:t>
            </a:r>
            <a:endParaRPr lang="de-AT" sz="2800" dirty="0"/>
          </a:p>
        </p:txBody>
      </p:sp>
      <p:pic>
        <p:nvPicPr>
          <p:cNvPr id="14338" name="Grafik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9826" y="206271"/>
            <a:ext cx="2332807" cy="884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extfeld 7"/>
          <p:cNvSpPr txBox="1">
            <a:spLocks noChangeArrowheads="1"/>
          </p:cNvSpPr>
          <p:nvPr/>
        </p:nvSpPr>
        <p:spPr bwMode="auto">
          <a:xfrm>
            <a:off x="596189" y="2588908"/>
            <a:ext cx="6038156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AT" b="1" dirty="0">
                <a:solidFill>
                  <a:prstClr val="black"/>
                </a:solidFill>
                <a:latin typeface="Calibri" pitchFamily="34" charset="0"/>
              </a:rPr>
              <a:t>7:00 h</a:t>
            </a:r>
            <a:r>
              <a:rPr lang="de-AT" dirty="0">
                <a:solidFill>
                  <a:prstClr val="black"/>
                </a:solidFill>
                <a:latin typeface="Calibri" pitchFamily="34" charset="0"/>
              </a:rPr>
              <a:t>	</a:t>
            </a:r>
            <a:r>
              <a:rPr lang="de-AT" b="1" dirty="0">
                <a:solidFill>
                  <a:prstClr val="black"/>
                </a:solidFill>
                <a:latin typeface="Calibri" pitchFamily="34" charset="0"/>
              </a:rPr>
              <a:t>Abfahrt mit Bus ab Postamt Strasshof</a:t>
            </a:r>
          </a:p>
          <a:p>
            <a:r>
              <a:rPr lang="de-AT" dirty="0">
                <a:solidFill>
                  <a:prstClr val="black"/>
                </a:solidFill>
                <a:latin typeface="Calibri" pitchFamily="34" charset="0"/>
              </a:rPr>
              <a:t>	</a:t>
            </a:r>
            <a:r>
              <a:rPr lang="de-AT" sz="1600" dirty="0">
                <a:solidFill>
                  <a:prstClr val="black"/>
                </a:solidFill>
                <a:latin typeface="Calibri" pitchFamily="34" charset="0"/>
              </a:rPr>
              <a:t>(Weitere Haltestellen - </a:t>
            </a:r>
            <a:r>
              <a:rPr lang="de-AT" sz="1600" b="1" u="sng" dirty="0">
                <a:solidFill>
                  <a:prstClr val="black"/>
                </a:solidFill>
                <a:latin typeface="Calibri" pitchFamily="34" charset="0"/>
              </a:rPr>
              <a:t>Richtung Gänserndorf!!):</a:t>
            </a:r>
          </a:p>
          <a:p>
            <a:r>
              <a:rPr lang="de-AT" sz="1600" dirty="0">
                <a:solidFill>
                  <a:prstClr val="black"/>
                </a:solidFill>
                <a:latin typeface="Calibri" pitchFamily="34" charset="0"/>
              </a:rPr>
              <a:t>	 - Universale - Rote Burg – Marchfelder Bank  - China 	Rest. - Pub Silberwald – </a:t>
            </a:r>
            <a:r>
              <a:rPr lang="de-AT" sz="1600" dirty="0" err="1">
                <a:solidFill>
                  <a:prstClr val="black"/>
                </a:solidFill>
                <a:latin typeface="Calibri" pitchFamily="34" charset="0"/>
              </a:rPr>
              <a:t>ehemal</a:t>
            </a:r>
            <a:r>
              <a:rPr lang="de-AT" sz="1600" dirty="0">
                <a:solidFill>
                  <a:prstClr val="black"/>
                </a:solidFill>
                <a:latin typeface="Calibri" pitchFamily="34" charset="0"/>
              </a:rPr>
              <a:t>. Gärtnerei „Der 	Holländer“</a:t>
            </a:r>
          </a:p>
          <a:p>
            <a:endParaRPr lang="de-AT" sz="1400" dirty="0">
              <a:solidFill>
                <a:prstClr val="black"/>
              </a:solidFill>
              <a:latin typeface="Calibri" pitchFamily="34" charset="0"/>
            </a:endParaRPr>
          </a:p>
          <a:p>
            <a:r>
              <a:rPr lang="de-AT" b="1" dirty="0">
                <a:solidFill>
                  <a:prstClr val="black"/>
                </a:solidFill>
                <a:latin typeface="Calibri" pitchFamily="34" charset="0"/>
              </a:rPr>
              <a:t>9:00 h</a:t>
            </a:r>
            <a:r>
              <a:rPr lang="de-AT" dirty="0">
                <a:solidFill>
                  <a:prstClr val="black"/>
                </a:solidFill>
                <a:latin typeface="Calibri" pitchFamily="34" charset="0"/>
              </a:rPr>
              <a:t>	</a:t>
            </a:r>
            <a:r>
              <a:rPr lang="de-AT" b="1" dirty="0">
                <a:solidFill>
                  <a:prstClr val="black"/>
                </a:solidFill>
                <a:latin typeface="Calibri" pitchFamily="34" charset="0"/>
              </a:rPr>
              <a:t>Ankunft in Mosonmagyaróvar</a:t>
            </a:r>
          </a:p>
          <a:p>
            <a:endParaRPr lang="de-AT" sz="1400" b="1" dirty="0">
              <a:solidFill>
                <a:prstClr val="black"/>
              </a:solidFill>
              <a:latin typeface="Calibri" pitchFamily="34" charset="0"/>
            </a:endParaRPr>
          </a:p>
          <a:p>
            <a:r>
              <a:rPr lang="de-AT" b="1" dirty="0">
                <a:solidFill>
                  <a:prstClr val="black"/>
                </a:solidFill>
                <a:latin typeface="Calibri" pitchFamily="34" charset="0"/>
              </a:rPr>
              <a:t>9:00 h bis 16:00 h	Zeit zur freien Verfügung </a:t>
            </a:r>
          </a:p>
          <a:p>
            <a:endParaRPr lang="de-AT" sz="1400" b="1" dirty="0">
              <a:solidFill>
                <a:prstClr val="black"/>
              </a:solidFill>
              <a:latin typeface="Calibri" pitchFamily="34" charset="0"/>
            </a:endParaRPr>
          </a:p>
          <a:p>
            <a:r>
              <a:rPr lang="de-AT" b="1" dirty="0">
                <a:solidFill>
                  <a:prstClr val="black"/>
                </a:solidFill>
                <a:latin typeface="Calibri" pitchFamily="34" charset="0"/>
              </a:rPr>
              <a:t>16:00 h </a:t>
            </a:r>
            <a:r>
              <a:rPr lang="de-AT" dirty="0">
                <a:solidFill>
                  <a:prstClr val="black"/>
                </a:solidFill>
                <a:latin typeface="Calibri" pitchFamily="34" charset="0"/>
              </a:rPr>
              <a:t>	</a:t>
            </a:r>
            <a:r>
              <a:rPr lang="de-AT" b="1" dirty="0">
                <a:solidFill>
                  <a:prstClr val="black"/>
                </a:solidFill>
                <a:latin typeface="Calibri" pitchFamily="34" charset="0"/>
              </a:rPr>
              <a:t>Rückfahrt </a:t>
            </a:r>
            <a:r>
              <a:rPr lang="de-AT" dirty="0">
                <a:solidFill>
                  <a:prstClr val="black"/>
                </a:solidFill>
                <a:latin typeface="Calibri" pitchFamily="34" charset="0"/>
              </a:rPr>
              <a:t>nach Strasshof </a:t>
            </a:r>
            <a:r>
              <a:rPr lang="de-AT" sz="1400" dirty="0">
                <a:solidFill>
                  <a:prstClr val="black"/>
                </a:solidFill>
                <a:latin typeface="Calibri" pitchFamily="34" charset="0"/>
              </a:rPr>
              <a:t>(Ankunft ca. 18:00 h)</a:t>
            </a:r>
          </a:p>
          <a:p>
            <a:endParaRPr lang="de-AT" sz="600" dirty="0">
              <a:solidFill>
                <a:prstClr val="black"/>
              </a:solidFill>
              <a:latin typeface="Calibri" pitchFamily="34" charset="0"/>
            </a:endParaRPr>
          </a:p>
          <a:p>
            <a:r>
              <a:rPr lang="de-AT" b="1" dirty="0">
                <a:solidFill>
                  <a:prstClr val="black"/>
                </a:solidFill>
                <a:latin typeface="Calibri" pitchFamily="34" charset="0"/>
              </a:rPr>
              <a:t>Wann:</a:t>
            </a:r>
            <a:r>
              <a:rPr lang="de-AT" dirty="0">
                <a:solidFill>
                  <a:prstClr val="black"/>
                </a:solidFill>
                <a:latin typeface="Calibri" pitchFamily="34" charset="0"/>
              </a:rPr>
              <a:t>	</a:t>
            </a:r>
            <a:r>
              <a:rPr lang="de-AT" sz="2000" b="1" dirty="0">
                <a:solidFill>
                  <a:prstClr val="black"/>
                </a:solidFill>
                <a:latin typeface="Calibri" pitchFamily="34" charset="0"/>
              </a:rPr>
              <a:t>Donnerstag, 14. 3.24  </a:t>
            </a:r>
            <a:r>
              <a:rPr lang="de-AT" sz="1400" b="1" u="sng" dirty="0">
                <a:solidFill>
                  <a:prstClr val="black"/>
                </a:solidFill>
                <a:latin typeface="Calibri" pitchFamily="34" charset="0"/>
              </a:rPr>
              <a:t>(Einzhlg. bis spätestens 28.2.24!!)</a:t>
            </a:r>
          </a:p>
          <a:p>
            <a:r>
              <a:rPr lang="de-AT" sz="1400" b="1" dirty="0">
                <a:solidFill>
                  <a:prstClr val="black"/>
                </a:solidFill>
                <a:latin typeface="Calibri" pitchFamily="34" charset="0"/>
              </a:rPr>
              <a:t>	</a:t>
            </a:r>
            <a:r>
              <a:rPr lang="de-AT" sz="2000" b="1" dirty="0">
                <a:solidFill>
                  <a:prstClr val="black"/>
                </a:solidFill>
                <a:latin typeface="Calibri" pitchFamily="34" charset="0"/>
              </a:rPr>
              <a:t>Dienstag, 19.11.24 </a:t>
            </a:r>
            <a:r>
              <a:rPr lang="de-AT" sz="1400" b="1" u="sng" dirty="0">
                <a:solidFill>
                  <a:prstClr val="black"/>
                </a:solidFill>
                <a:latin typeface="Calibri" pitchFamily="34" charset="0"/>
              </a:rPr>
              <a:t>(</a:t>
            </a:r>
            <a:r>
              <a:rPr lang="de-AT" sz="1400" b="1" u="sng" dirty="0" err="1">
                <a:solidFill>
                  <a:prstClr val="black"/>
                </a:solidFill>
                <a:latin typeface="Calibri" pitchFamily="34" charset="0"/>
              </a:rPr>
              <a:t>Einzhlg</a:t>
            </a:r>
            <a:r>
              <a:rPr lang="de-AT" sz="1400" b="1" u="sng" dirty="0">
                <a:solidFill>
                  <a:prstClr val="black"/>
                </a:solidFill>
                <a:latin typeface="Calibri" pitchFamily="34" charset="0"/>
              </a:rPr>
              <a:t>. bis spätestens 19.10.24!!) </a:t>
            </a:r>
          </a:p>
          <a:p>
            <a:pPr algn="ctr"/>
            <a:r>
              <a:rPr lang="de-AT" sz="1400" b="1" dirty="0">
                <a:solidFill>
                  <a:prstClr val="black"/>
                </a:solidFill>
                <a:latin typeface="Calibri" pitchFamily="34" charset="0"/>
              </a:rPr>
              <a:t>	</a:t>
            </a:r>
            <a:r>
              <a:rPr lang="de-AT" sz="1000" b="1" dirty="0">
                <a:solidFill>
                  <a:prstClr val="black"/>
                </a:solidFill>
                <a:latin typeface="Calibri" pitchFamily="34" charset="0"/>
              </a:rPr>
              <a:t>(Reisepass NICHT vergessen!!)</a:t>
            </a:r>
          </a:p>
          <a:p>
            <a:pPr lvl="2"/>
            <a:r>
              <a:rPr lang="de-AT" sz="2000" b="1" dirty="0">
                <a:solidFill>
                  <a:prstClr val="black"/>
                </a:solidFill>
                <a:latin typeface="Calibri" pitchFamily="34" charset="0"/>
              </a:rPr>
              <a:t>Mindestteilnehmeranzahl: 30 Personen</a:t>
            </a:r>
          </a:p>
          <a:p>
            <a:pPr lvl="2"/>
            <a:endParaRPr lang="de-AT" sz="800" b="1" dirty="0">
              <a:solidFill>
                <a:prstClr val="black"/>
              </a:solidFill>
              <a:latin typeface="Calibri" pitchFamily="34" charset="0"/>
            </a:endParaRPr>
          </a:p>
          <a:p>
            <a:pPr lvl="2"/>
            <a:r>
              <a:rPr lang="de-AT" sz="2000" b="1" dirty="0">
                <a:solidFill>
                  <a:prstClr val="black"/>
                </a:solidFill>
                <a:latin typeface="Calibri" pitchFamily="34" charset="0"/>
              </a:rPr>
              <a:t>Preis:	32 € f. Mitglieder </a:t>
            </a:r>
          </a:p>
          <a:p>
            <a:pPr lvl="2"/>
            <a:r>
              <a:rPr lang="de-AT" sz="2000" b="1" dirty="0">
                <a:solidFill>
                  <a:prstClr val="black"/>
                </a:solidFill>
                <a:latin typeface="Calibri" pitchFamily="34" charset="0"/>
              </a:rPr>
              <a:t>	35 € f. Nicht-Mitglieder</a:t>
            </a:r>
          </a:p>
        </p:txBody>
      </p:sp>
      <p:sp>
        <p:nvSpPr>
          <p:cNvPr id="14342" name="Textfeld 10"/>
          <p:cNvSpPr txBox="1">
            <a:spLocks noChangeArrowheads="1"/>
          </p:cNvSpPr>
          <p:nvPr/>
        </p:nvSpPr>
        <p:spPr bwMode="auto">
          <a:xfrm>
            <a:off x="735511" y="7464257"/>
            <a:ext cx="565467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AT" b="1" dirty="0">
                <a:solidFill>
                  <a:prstClr val="black"/>
                </a:solidFill>
                <a:latin typeface="Calibri" pitchFamily="34" charset="0"/>
              </a:rPr>
              <a:t>Anmeldungen</a:t>
            </a:r>
            <a:r>
              <a:rPr lang="de-AT" dirty="0">
                <a:solidFill>
                  <a:prstClr val="black"/>
                </a:solidFill>
                <a:latin typeface="Calibri" pitchFamily="34" charset="0"/>
              </a:rPr>
              <a:t> telefonisch bei Hr. Günther Kussmann (0664/533 0 234), per E-Mail (gkussmann@hotmail.com) oder während der Pensionistennachmittage.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560902" y="8404146"/>
            <a:ext cx="6086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1000" dirty="0"/>
              <a:t>Die Einzahlung des Reisepreises führen Sie bitte mittels Überweisung oder Zahlschein auf folgendes Konto bei der </a:t>
            </a:r>
            <a:r>
              <a:rPr lang="de-AT" sz="1000" b="1" dirty="0"/>
              <a:t>Marchfelder Bank </a:t>
            </a:r>
            <a:r>
              <a:rPr lang="de-AT" sz="1000" dirty="0"/>
              <a:t>durch: </a:t>
            </a:r>
          </a:p>
          <a:p>
            <a:pPr algn="ctr"/>
            <a:r>
              <a:rPr lang="de-AT" sz="1000" b="1" dirty="0"/>
              <a:t>IBAN: AT21 4211 0553 6909 0000</a:t>
            </a:r>
          </a:p>
          <a:p>
            <a:pPr algn="ctr"/>
            <a:r>
              <a:rPr lang="de-AT" sz="1000" b="1" dirty="0"/>
              <a:t>www.pensionisten-strasshof.at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58930" y="165286"/>
            <a:ext cx="1780381" cy="115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0691" y="115684"/>
            <a:ext cx="1781587" cy="1336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6734295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194</Words>
  <Application>Microsoft Office PowerPoint</Application>
  <PresentationFormat>Bildschirmpräsentation (4:3)</PresentationFormat>
  <Paragraphs>23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Larissa</vt:lpstr>
      <vt:lpstr>2 x Tagesausflug Mosonmagyaróvar (Ungarn) „Wellness-Tag“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Einladung zum  Pensionistenball in STRASSHOF</dc:title>
  <dc:creator>Günther Kussmann</dc:creator>
  <cp:lastModifiedBy>Günther Kussmann</cp:lastModifiedBy>
  <cp:revision>70</cp:revision>
  <cp:lastPrinted>2024-02-13T11:04:17Z</cp:lastPrinted>
  <dcterms:created xsi:type="dcterms:W3CDTF">2014-02-22T08:04:47Z</dcterms:created>
  <dcterms:modified xsi:type="dcterms:W3CDTF">2024-02-13T11:07:27Z</dcterms:modified>
</cp:coreProperties>
</file>